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294" r:id="rId37"/>
    <p:sldId id="296" r:id="rId38"/>
    <p:sldId id="318" r:id="rId39"/>
    <p:sldId id="319" r:id="rId40"/>
    <p:sldId id="321" r:id="rId41"/>
    <p:sldId id="322" r:id="rId42"/>
    <p:sldId id="324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kihuh/Applied-Data-Science-Capstone/blob/main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kihuh/Applied-Data-Science-Capstone/blob/main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kihuh/Applied-Data-Science-Capstone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kihuh/Applied-Data-Science-Capstone/blob/main/Predictive%20Analys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kihuh/Applied-Data-Science-Capston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kihuh/Applied-Data-Science-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kihuh/Applied-Data-Science-Capstone/blob/main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Carter Hood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20,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was conducted using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determine the number of launches on each launch site to calculate landing outcome success of SpaceX rockets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https://github.com/Makihuh/Applied-Data-Science-Capstone/blob/main/Data%20Wrangling.ipynb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charts to illustrate the following: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visualize the payload mass for each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visualize the relationship between flight number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to visualize the relationship between 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visualize the relationship between flight number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visualize the relationship between payload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to visualize the average success rate of rockets for each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https://github.com/Makihuh/Applied-Data-Science-Capstone/blob/main/EDA%20With%20Data%20Visualization.ipynb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queries to do the following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launch sites that began with “CCA”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of the first successful landing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booster versions with the maximum payload mass carried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of rockets that launched in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landing outcomes from 4-6-2010 and 20-03-2017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https://github.com/Makihuh/Applied-Data-Science-Capstone/blob/main/EDA%20With%20SQL.ipynb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are objects that are used to label locations on map. These can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marks where a specific location 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Shows relative area where marker 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Cluster: groups together multiple nearby markers/circles together to make map look more organized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the objects to show where the SpaceX Launch Sites took place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30054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machine learning prediction to predict if a rocket will last on the first stage successfully</a:t>
            </a:r>
          </a:p>
          <a:p>
            <a:r>
              <a:rPr lang="en-US" dirty="0">
                <a:hlinkClick r:id="rId3"/>
              </a:rPr>
              <a:t>https://github.com/Makihuh/Applied-Data-Science-Capstone/blob/main/Predictive%20Analysis.ipynb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4C025-A24C-F764-7E97-C729E2C5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555" y="1502001"/>
            <a:ext cx="7718322" cy="43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993084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Demonstrates the number of flights for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represents failed launch and orange represents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 did not have more than 70 flights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BDAA6-78C3-077E-2D4C-8151EB14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3" y="3550239"/>
            <a:ext cx="104870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25195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Demonstrates the payload mass for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represents a failed launch and orange represents a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VAFB-SLC there are no rockets that weigh greater than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A3091-6F11-A44A-3310-EDCDCB5C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728669"/>
            <a:ext cx="103346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Demonstrates the relationship between success rate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SSO, and VLEO had markedly higher success rates than other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0F5DC-4D97-AFD4-3D10-73C9DA64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08" y="1436002"/>
            <a:ext cx="56673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3536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Demonstrates the relationship between number of flights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relationship between number of flights and success for LEO, but no relationship for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CEA03-B0CE-78F4-6612-6C4F79D5F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566805"/>
            <a:ext cx="103536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26147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Demonstrates the 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payloads influence the landing rate more for PO, LEO, and ISS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had did not have a clear relationship due to having both successful and unsuccessful landing outcomes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5847D-A96D-80C6-CA4C-592C1BFD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37" y="4111842"/>
            <a:ext cx="103822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Demonstrates the average success rate by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2013 the success rate drastically improves until 2020 when it starts to decrease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CA5D-E6C6-344D-5EB7-2F07A4E7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14" y="1553615"/>
            <a:ext cx="57435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509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unique launch sites that SpaceX used to deploy rockets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CAF69-0D58-F476-C601-BAF6ECE1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2605"/>
            <a:ext cx="2335446" cy="358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5 launch records that had launch sites that began with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C804E-9D80-8FF4-ED8E-764BA940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1" y="2973489"/>
            <a:ext cx="103251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C788F-0B0A-4EAF-5EE5-16E5E155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89" y="3042285"/>
            <a:ext cx="4687796" cy="19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024E5-5ACE-9A04-3728-1EB2C10B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70" y="2814329"/>
            <a:ext cx="5508629" cy="18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CF91-05ED-8A53-64D9-5AA04C59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02" y="3289935"/>
            <a:ext cx="4055807" cy="23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94A8B-A66F-B2D1-D022-FFA1F691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920" y="2819075"/>
            <a:ext cx="4604570" cy="27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35510"/>
            <a:ext cx="10043394" cy="45900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raw data of SpaceX launches by gathering data from an API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data to find whether first stage will be reused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 of launch data using SQL, Pandas, and Matplotlib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Visualizing data using Dashboarding and Folium,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a machine learning model to predict if SpaceX will reuse the first stage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02AEE-4559-B828-EF4D-0153C77A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31" y="3429000"/>
            <a:ext cx="35147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70539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names that have carried the most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1D332-F164-B44B-2FD3-03BA0678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48" y="1423987"/>
            <a:ext cx="1298097" cy="46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 outcomes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A9B48-CEDA-6268-1D59-0F03A013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08" y="2654403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Adding a tag for each SpaceX US Launch Location: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6BBE9-53CA-E1EA-3B0A-8C894431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10198"/>
            <a:ext cx="9207304" cy="422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Adding a marker to indicate each mission as success or failure: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896C9-F0B3-BA73-699A-FF85D3EE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50" y="2202519"/>
            <a:ext cx="6890722" cy="38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Calculating the distance to important points on the map showing the necessary safe distance for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20D5B-E073-428D-0BE6-E23D1C41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469" y="2491834"/>
            <a:ext cx="8504903" cy="38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Creation of a dashboard to better streamline visualized results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85DA6-220E-82B5-02EB-071F0DD0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22" y="2219549"/>
            <a:ext cx="8465574" cy="43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created dashboard this results where found to the following questions: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largest successful launches? 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KSC LC-39A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highest launch success rate? 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KSC LC-39A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range(s) has the highest launch success rate? 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Below 5500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rnage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(s) has the lowest launch success rate? 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Above 5500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F9 Booster Version has the highest launch success rate? 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B5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 Results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44654"/>
            <a:ext cx="5660840" cy="4125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spacecraft is expensive due to losing all the material after a flight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able to recover spacecrafts if launches are successful, we want to do the same at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want to answer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whether we will reuse the first stage of a rocket to save money on space exploration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performed the best for predicting first stage success of a Falcon9 Rocket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 descr="IMAGE OF CHART: To save this image to your hard drive, right-click on the image and select Save Picture As...">
            <a:extLst>
              <a:ext uri="{FF2B5EF4-FFF2-40B4-BE49-F238E27FC236}">
                <a16:creationId xmlns:a16="http://schemas.microsoft.com/office/drawing/2014/main" id="{73B3BB34-460B-E32D-DFC4-89E75EBF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04" y="1823147"/>
            <a:ext cx="5427407" cy="407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1230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had the highest accuracy score of 90.278%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the best for predicting the first stage success of a Falcon9 Rocket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D685C-3175-43C2-5F4F-7FCEA4D97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84" y="1669755"/>
            <a:ext cx="5210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the best machine learning classification method for predicting Falcon9 First Stage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 Mass can cause higher likelihood of missions failing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Stage Success Rate will improve over time as technology improves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https://github.com/Makihuh/Applied-Data-Science-Capstone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a request API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collect data SpaceX API and SpaceX’s Falcon9 Launch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using Pandas Library to create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of the outcomes of each launch and find which where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sucessful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using Machine Learning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a SpaceX API and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 Falcon9 Launch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Wikipedia page contained information about SpaceX’s Falcon Rocket Launch Missions. Relevant information was selected for analysis and missing data were replaced with mean values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2935185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https://github.com/Makihuh/Applied-Data-Science-Capstone/blob/main/Data%20Collection%20API.ipynb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FA666-2CA1-F3D5-A267-8C5E43F8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61" y="1776818"/>
            <a:ext cx="7506391" cy="422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from the SpaceX Falcon9 Launch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https://github.com/Makihuh/Applied-Data-Science-Capstone/blob/main/Data%20Collection%20with%20Web%20Scraping.ipynb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2B3C9-D90B-CCB1-7DA4-52227C9E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1" y="1792288"/>
            <a:ext cx="5527749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1451</Words>
  <Application>Microsoft Office PowerPoint</Application>
  <PresentationFormat>Widescreen</PresentationFormat>
  <Paragraphs>210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IBM Plex Mono Text</vt:lpstr>
      <vt:lpstr>Abadi</vt:lpstr>
      <vt:lpstr>Arial</vt:lpstr>
      <vt:lpstr>Calibri</vt:lpstr>
      <vt:lpstr>Calibri Light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Carter Hood</cp:lastModifiedBy>
  <cp:revision>208</cp:revision>
  <dcterms:created xsi:type="dcterms:W3CDTF">2021-04-29T18:58:34Z</dcterms:created>
  <dcterms:modified xsi:type="dcterms:W3CDTF">2023-04-05T21:47:21Z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